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57" r:id="rId11"/>
    <p:sldId id="261" r:id="rId12"/>
    <p:sldId id="258" r:id="rId13"/>
    <p:sldId id="270" r:id="rId14"/>
    <p:sldId id="271" r:id="rId15"/>
    <p:sldId id="272" r:id="rId16"/>
    <p:sldId id="273" r:id="rId17"/>
    <p:sldId id="274" r:id="rId18"/>
    <p:sldId id="275" r:id="rId19"/>
    <p:sldId id="259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60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6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DF50-6BB6-4174-B327-47A098511C72}" type="datetimeFigureOut">
              <a:rPr lang="pl-PL" smtClean="0"/>
              <a:t>2016-02-07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3E756-DAAB-48D1-B29E-45C0908B5EA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1690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DF50-6BB6-4174-B327-47A098511C72}" type="datetimeFigureOut">
              <a:rPr lang="pl-PL" smtClean="0"/>
              <a:t>2016-02-07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3E756-DAAB-48D1-B29E-45C0908B5EA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97649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DF50-6BB6-4174-B327-47A098511C72}" type="datetimeFigureOut">
              <a:rPr lang="pl-PL" smtClean="0"/>
              <a:t>2016-02-07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3E756-DAAB-48D1-B29E-45C0908B5EA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3483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DF50-6BB6-4174-B327-47A098511C72}" type="datetimeFigureOut">
              <a:rPr lang="pl-PL" smtClean="0"/>
              <a:t>2016-02-07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3E756-DAAB-48D1-B29E-45C0908B5EA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3754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DF50-6BB6-4174-B327-47A098511C72}" type="datetimeFigureOut">
              <a:rPr lang="pl-PL" smtClean="0"/>
              <a:t>2016-02-07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3E756-DAAB-48D1-B29E-45C0908B5EA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1032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DF50-6BB6-4174-B327-47A098511C72}" type="datetimeFigureOut">
              <a:rPr lang="pl-PL" smtClean="0"/>
              <a:t>2016-02-07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3E756-DAAB-48D1-B29E-45C0908B5EA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3892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DF50-6BB6-4174-B327-47A098511C72}" type="datetimeFigureOut">
              <a:rPr lang="pl-PL" smtClean="0"/>
              <a:t>2016-02-07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3E756-DAAB-48D1-B29E-45C0908B5EA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7428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DF50-6BB6-4174-B327-47A098511C72}" type="datetimeFigureOut">
              <a:rPr lang="pl-PL" smtClean="0"/>
              <a:t>2016-02-07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3E756-DAAB-48D1-B29E-45C0908B5EA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1076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DF50-6BB6-4174-B327-47A098511C72}" type="datetimeFigureOut">
              <a:rPr lang="pl-PL" smtClean="0"/>
              <a:t>2016-02-07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3E756-DAAB-48D1-B29E-45C0908B5EA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388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DF50-6BB6-4174-B327-47A098511C72}" type="datetimeFigureOut">
              <a:rPr lang="pl-PL" smtClean="0"/>
              <a:t>2016-02-07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3E756-DAAB-48D1-B29E-45C0908B5EA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8498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DF50-6BB6-4174-B327-47A098511C72}" type="datetimeFigureOut">
              <a:rPr lang="pl-PL" smtClean="0"/>
              <a:t>2016-02-07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3E756-DAAB-48D1-B29E-45C0908B5EA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6621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6DF50-6BB6-4174-B327-47A098511C72}" type="datetimeFigureOut">
              <a:rPr lang="pl-PL" smtClean="0"/>
              <a:t>2016-02-07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3E756-DAAB-48D1-B29E-45C0908B5EA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8294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594389" y="6363730"/>
            <a:ext cx="55976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7.02.2015 - Piąta Niedziela zwykła Rok C, </a:t>
            </a:r>
            <a:r>
              <a:rPr lang="pl-PL" sz="16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II</a:t>
            </a:r>
            <a:endParaRPr lang="pl-PL" sz="16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7047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8819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5780" y="212941"/>
            <a:ext cx="1127342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800" b="1" dirty="0" smtClean="0"/>
              <a:t>PSALM RESPONSORYJNY</a:t>
            </a:r>
          </a:p>
          <a:p>
            <a:r>
              <a:rPr lang="pl-PL" sz="9600" b="1" dirty="0" smtClean="0"/>
              <a:t>WOBEC ANIOŁÓW PSALM ZAŚPIEWAM PANU.</a:t>
            </a:r>
            <a:endParaRPr lang="pl-PL" sz="9600" b="1" dirty="0"/>
          </a:p>
        </p:txBody>
      </p:sp>
    </p:spTree>
    <p:extLst>
      <p:ext uri="{BB962C8B-B14F-4D97-AF65-F5344CB8AC3E}">
        <p14:creationId xmlns:p14="http://schemas.microsoft.com/office/powerpoint/2010/main" val="2233984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991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0" b="1" dirty="0" smtClean="0">
                <a:effectLst/>
              </a:rPr>
              <a:t>1. WSZYSTKO TOBIE ODDAĆ PRAGNĘ I DLA CIEBIE TYLKO ŻYĆ!  CHCĘ CIĘ JEZU KOCHAĆ WIERNIE DZIECKIEM TWOIM ZAWSZE BYĆ! </a:t>
            </a:r>
            <a:endParaRPr lang="pl-PL" sz="8000" b="1" dirty="0"/>
          </a:p>
        </p:txBody>
      </p:sp>
    </p:spTree>
    <p:extLst>
      <p:ext uri="{BB962C8B-B14F-4D97-AF65-F5344CB8AC3E}">
        <p14:creationId xmlns:p14="http://schemas.microsoft.com/office/powerpoint/2010/main" val="39067490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0" b="1" dirty="0" smtClean="0">
                <a:effectLst/>
              </a:rPr>
              <a:t>Ref.: </a:t>
            </a:r>
          </a:p>
          <a:p>
            <a:r>
              <a:rPr lang="pl-PL" sz="8000" b="1" dirty="0" smtClean="0">
                <a:effectLst/>
              </a:rPr>
              <a:t>SERCE MOJE WEŹ, NIECH TWĄ ŚPIEWA CZEŚĆ, SERCE MOJE, DUSZĘ MOJĄ, PANIE JEZU WEŹ! /x2</a:t>
            </a:r>
            <a:endParaRPr lang="pl-PL" sz="8000" b="1" dirty="0"/>
          </a:p>
        </p:txBody>
      </p:sp>
    </p:spTree>
    <p:extLst>
      <p:ext uri="{BB962C8B-B14F-4D97-AF65-F5344CB8AC3E}">
        <p14:creationId xmlns:p14="http://schemas.microsoft.com/office/powerpoint/2010/main" val="27413232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0" b="1" dirty="0" smtClean="0">
                <a:effectLst/>
              </a:rPr>
              <a:t>2. WSZYSTKO TOBIE ODDAĆ PRAGNĘ OD NAJMŁOD-SZYCH MOICH LAT. POMÓŻ JEZU BY MNIE NIE ZWIÓDŁ POKUSAMI SWYMI ŚWIAT.</a:t>
            </a:r>
            <a:endParaRPr lang="pl-PL" sz="8000" b="1" dirty="0"/>
          </a:p>
        </p:txBody>
      </p:sp>
    </p:spTree>
    <p:extLst>
      <p:ext uri="{BB962C8B-B14F-4D97-AF65-F5344CB8AC3E}">
        <p14:creationId xmlns:p14="http://schemas.microsoft.com/office/powerpoint/2010/main" val="34300125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0" b="1" dirty="0" smtClean="0">
                <a:effectLst/>
              </a:rPr>
              <a:t>Ref.: </a:t>
            </a:r>
          </a:p>
          <a:p>
            <a:r>
              <a:rPr lang="pl-PL" sz="8000" b="1" dirty="0" smtClean="0">
                <a:effectLst/>
              </a:rPr>
              <a:t>SERCE MOJE WEŹ, NIECH TWĄ ŚPIEWA CZEŚĆ, SERCE MOJE, DUSZĘ MOJĄ, PANIE JEZU WEŹ! /x2</a:t>
            </a:r>
            <a:endParaRPr lang="pl-PL" sz="8000" b="1" dirty="0"/>
          </a:p>
        </p:txBody>
      </p:sp>
    </p:spTree>
    <p:extLst>
      <p:ext uri="{BB962C8B-B14F-4D97-AF65-F5344CB8AC3E}">
        <p14:creationId xmlns:p14="http://schemas.microsoft.com/office/powerpoint/2010/main" val="1199898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0" b="1" dirty="0" smtClean="0">
                <a:effectLst/>
              </a:rPr>
              <a:t>3. WSZYSTKO TOBIE ODDAĆ PRAGNĘ, W DUSZY CZUJĘ ŚWIĘTY ŻAR. TO TY DAJESZ DZIECKU SWEMU TWOJEJ ŁASKI BOŻY DAR.</a:t>
            </a:r>
            <a:endParaRPr lang="pl-PL" sz="8000" b="1" dirty="0"/>
          </a:p>
        </p:txBody>
      </p:sp>
    </p:spTree>
    <p:extLst>
      <p:ext uri="{BB962C8B-B14F-4D97-AF65-F5344CB8AC3E}">
        <p14:creationId xmlns:p14="http://schemas.microsoft.com/office/powerpoint/2010/main" val="16878904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0" b="1" dirty="0" smtClean="0">
                <a:effectLst/>
              </a:rPr>
              <a:t>Ref.: </a:t>
            </a:r>
          </a:p>
          <a:p>
            <a:r>
              <a:rPr lang="pl-PL" sz="8000" b="1" dirty="0" smtClean="0">
                <a:effectLst/>
              </a:rPr>
              <a:t>SERCE MOJE WEŹ, NIECH TWĄ ŚPIEWA CZEŚĆ, SERCE MOJE, DUSZĘ MOJĄ, PANIE JEZU WEŹ! /x2</a:t>
            </a:r>
            <a:endParaRPr lang="pl-PL" sz="8000" b="1" dirty="0"/>
          </a:p>
        </p:txBody>
      </p:sp>
    </p:spTree>
    <p:extLst>
      <p:ext uri="{BB962C8B-B14F-4D97-AF65-F5344CB8AC3E}">
        <p14:creationId xmlns:p14="http://schemas.microsoft.com/office/powerpoint/2010/main" val="1412657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4827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3200" y="177800"/>
            <a:ext cx="117729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0" b="1" dirty="0" smtClean="0"/>
              <a:t>1. BOŻE, ZMIŁUJ SIĘ NAD NAMI, POBŁOGOSŁAW UDZIEL ŁASKI,</a:t>
            </a:r>
            <a:r>
              <a:rPr lang="pl-PL" sz="8000" b="1" dirty="0"/>
              <a:t> </a:t>
            </a:r>
            <a:r>
              <a:rPr lang="pl-PL" sz="8000" b="1" dirty="0" smtClean="0"/>
              <a:t>NIECHAJ ZNOWU OGLĄDAMY TWE OBLICZE PEŁNE ŁASKI.</a:t>
            </a:r>
            <a:endParaRPr lang="pl-PL" sz="8000" b="1" dirty="0"/>
          </a:p>
        </p:txBody>
      </p:sp>
    </p:spTree>
    <p:extLst>
      <p:ext uri="{BB962C8B-B14F-4D97-AF65-F5344CB8AC3E}">
        <p14:creationId xmlns:p14="http://schemas.microsoft.com/office/powerpoint/2010/main" val="13915064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7000" y="0"/>
            <a:ext cx="12065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0" b="1" dirty="0" smtClean="0"/>
              <a:t>1. ZBLIŻAM SIĘ W POKORZE I NISKOŚCI SWEJ, </a:t>
            </a:r>
            <a:br>
              <a:rPr lang="pl-PL" sz="8000" b="1" dirty="0" smtClean="0"/>
            </a:br>
            <a:r>
              <a:rPr lang="pl-PL" sz="8000" b="1" dirty="0" smtClean="0"/>
              <a:t>WIELBIĘ TWÓJ MAJESTAT, SKRYTY W HOSTII TEJ. </a:t>
            </a:r>
            <a:endParaRPr lang="pl-PL" sz="8000" b="1" dirty="0"/>
          </a:p>
        </p:txBody>
      </p:sp>
    </p:spTree>
    <p:extLst>
      <p:ext uri="{BB962C8B-B14F-4D97-AF65-F5344CB8AC3E}">
        <p14:creationId xmlns:p14="http://schemas.microsoft.com/office/powerpoint/2010/main" val="11694430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7000" y="0"/>
            <a:ext cx="12065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0" b="1" dirty="0" smtClean="0"/>
              <a:t>TOBIE DZIŚ W OFIERZE SERCE DAJĘ SWE, </a:t>
            </a:r>
            <a:br>
              <a:rPr lang="pl-PL" sz="8000" b="1" dirty="0" smtClean="0"/>
            </a:br>
            <a:r>
              <a:rPr lang="pl-PL" sz="8000" b="1" dirty="0" smtClean="0"/>
              <a:t>O, UTWIERDZAJ W WIERZE, JEZU DZIECI TWE.</a:t>
            </a:r>
            <a:endParaRPr lang="pl-PL" sz="8000" b="1" dirty="0"/>
          </a:p>
        </p:txBody>
      </p:sp>
    </p:spTree>
    <p:extLst>
      <p:ext uri="{BB962C8B-B14F-4D97-AF65-F5344CB8AC3E}">
        <p14:creationId xmlns:p14="http://schemas.microsoft.com/office/powerpoint/2010/main" val="12881651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7000" y="0"/>
            <a:ext cx="12065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0" b="1" dirty="0" smtClean="0"/>
              <a:t>2. MYLĄ SIĘ, O BOŻE, W TOBIE WZROK I SMAK, </a:t>
            </a:r>
            <a:br>
              <a:rPr lang="pl-PL" sz="8000" b="1" dirty="0" smtClean="0"/>
            </a:br>
            <a:r>
              <a:rPr lang="pl-PL" sz="8000" b="1" dirty="0" smtClean="0"/>
              <a:t>KTO SIĘ IM PODDAJE, TEMU WIARY BRAK,</a:t>
            </a:r>
            <a:endParaRPr lang="pl-PL" sz="8000" b="1" dirty="0"/>
          </a:p>
        </p:txBody>
      </p:sp>
    </p:spTree>
    <p:extLst>
      <p:ext uri="{BB962C8B-B14F-4D97-AF65-F5344CB8AC3E}">
        <p14:creationId xmlns:p14="http://schemas.microsoft.com/office/powerpoint/2010/main" val="32397053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7000" y="0"/>
            <a:ext cx="12065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0" b="1" dirty="0" smtClean="0"/>
              <a:t>JA JEDYNIE WIERZYĆ TWEJ NAUCE CHCĘ, </a:t>
            </a:r>
            <a:br>
              <a:rPr lang="pl-PL" sz="8000" b="1" dirty="0" smtClean="0"/>
            </a:br>
            <a:r>
              <a:rPr lang="pl-PL" sz="8000" b="1" dirty="0" smtClean="0"/>
              <a:t>ŻE W POSTACI CHLEBA UTAIŁEŚ SIĘ.</a:t>
            </a:r>
            <a:endParaRPr lang="pl-PL" sz="8000" b="1" dirty="0"/>
          </a:p>
        </p:txBody>
      </p:sp>
    </p:spTree>
    <p:extLst>
      <p:ext uri="{BB962C8B-B14F-4D97-AF65-F5344CB8AC3E}">
        <p14:creationId xmlns:p14="http://schemas.microsoft.com/office/powerpoint/2010/main" val="26650778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7000" y="0"/>
            <a:ext cx="12065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0" b="1" dirty="0" smtClean="0"/>
              <a:t>3. BÓSTWO SWE NA KRZYŻU SKRYŁEŚ WOBEC NAS, </a:t>
            </a:r>
            <a:br>
              <a:rPr lang="pl-PL" sz="8000" b="1" dirty="0" smtClean="0"/>
            </a:br>
            <a:r>
              <a:rPr lang="pl-PL" sz="8000" b="1" dirty="0" smtClean="0"/>
              <a:t>TU UKRYTE Z BÓSTWEM CZŁOWIECZEŃSTWO WRAZ,</a:t>
            </a:r>
            <a:endParaRPr lang="pl-PL" sz="8000" b="1" dirty="0"/>
          </a:p>
        </p:txBody>
      </p:sp>
    </p:spTree>
    <p:extLst>
      <p:ext uri="{BB962C8B-B14F-4D97-AF65-F5344CB8AC3E}">
        <p14:creationId xmlns:p14="http://schemas.microsoft.com/office/powerpoint/2010/main" val="1104346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7000" y="0"/>
            <a:ext cx="12065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0" b="1" dirty="0" smtClean="0"/>
              <a:t>LECZ W OBOJE WIERZĄC, WIEM, ŻE DOJDĘ TAM, </a:t>
            </a:r>
            <a:br>
              <a:rPr lang="pl-PL" sz="8000" b="1" dirty="0" smtClean="0"/>
            </a:br>
            <a:r>
              <a:rPr lang="pl-PL" sz="8000" b="1" dirty="0" smtClean="0"/>
              <a:t>GDZIEŚ PRZYGARNĄŁ ŁOTRA, DO TWYCH NIEBIOS BRAM.</a:t>
            </a:r>
            <a:endParaRPr lang="pl-PL" sz="8000" b="1" dirty="0"/>
          </a:p>
        </p:txBody>
      </p:sp>
    </p:spTree>
    <p:extLst>
      <p:ext uri="{BB962C8B-B14F-4D97-AF65-F5344CB8AC3E}">
        <p14:creationId xmlns:p14="http://schemas.microsoft.com/office/powerpoint/2010/main" val="11839572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7000" y="0"/>
            <a:ext cx="12065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0" b="1" dirty="0" smtClean="0"/>
              <a:t>4. JAK NIEWIERNY TOMASZ TWYCH NIE SZUKAM RAN, </a:t>
            </a:r>
            <a:br>
              <a:rPr lang="pl-PL" sz="8000" b="1" dirty="0" smtClean="0"/>
            </a:br>
            <a:r>
              <a:rPr lang="pl-PL" sz="8000" b="1" dirty="0" smtClean="0"/>
              <a:t>LECZ WYZNAJĘ Z WIARĄ, ŻEŚ MÓJ BÓG I PAN,</a:t>
            </a:r>
            <a:endParaRPr lang="pl-PL" sz="8000" b="1" dirty="0"/>
          </a:p>
        </p:txBody>
      </p:sp>
    </p:spTree>
    <p:extLst>
      <p:ext uri="{BB962C8B-B14F-4D97-AF65-F5344CB8AC3E}">
        <p14:creationId xmlns:p14="http://schemas.microsoft.com/office/powerpoint/2010/main" val="4753922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7000" y="0"/>
            <a:ext cx="12065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0" b="1" dirty="0" smtClean="0"/>
              <a:t>POMÓŻ WIERZE MOJEJ, JEZU, ŁASKĄ SWĄ, </a:t>
            </a:r>
            <a:br>
              <a:rPr lang="pl-PL" sz="8000" b="1" dirty="0" smtClean="0"/>
            </a:br>
            <a:r>
              <a:rPr lang="pl-PL" sz="8000" b="1" dirty="0" smtClean="0"/>
              <a:t>OŻYW MĄ NADZIEJĘ, ROZPAL MIŁOŚĆ MĄ.</a:t>
            </a:r>
            <a:endParaRPr lang="pl-PL" sz="8000" b="1" dirty="0"/>
          </a:p>
        </p:txBody>
      </p:sp>
    </p:spTree>
    <p:extLst>
      <p:ext uri="{BB962C8B-B14F-4D97-AF65-F5344CB8AC3E}">
        <p14:creationId xmlns:p14="http://schemas.microsoft.com/office/powerpoint/2010/main" val="38814932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7000" y="0"/>
            <a:ext cx="12065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0" b="1" dirty="0" smtClean="0"/>
              <a:t>5. TY, COŚ UPAMIĘTNIŁ ŚMIERCI BOŻEJ CZAS, </a:t>
            </a:r>
            <a:br>
              <a:rPr lang="pl-PL" sz="8000" b="1" dirty="0" smtClean="0"/>
            </a:br>
            <a:r>
              <a:rPr lang="pl-PL" sz="8000" b="1" dirty="0" smtClean="0"/>
              <a:t>CHLEBIE ŻYWY, ŻYCIEM SWYM DARZĄCY NAS.</a:t>
            </a:r>
            <a:endParaRPr lang="pl-PL" sz="8000" b="1" dirty="0"/>
          </a:p>
        </p:txBody>
      </p:sp>
    </p:spTree>
    <p:extLst>
      <p:ext uri="{BB962C8B-B14F-4D97-AF65-F5344CB8AC3E}">
        <p14:creationId xmlns:p14="http://schemas.microsoft.com/office/powerpoint/2010/main" val="15598392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7000" y="0"/>
            <a:ext cx="12065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0" b="1" dirty="0" smtClean="0"/>
              <a:t>SPRAW, BYM DLA SWEJ DUSZY ŻYCIE Z CIEBIE BRAŁ, </a:t>
            </a:r>
            <a:br>
              <a:rPr lang="pl-PL" sz="8000" b="1" dirty="0" smtClean="0"/>
            </a:br>
            <a:r>
              <a:rPr lang="pl-PL" sz="8000" b="1" dirty="0" smtClean="0"/>
              <a:t>BYM NAD WSZELKĄ SŁODYCZ CIEBIE POZNAĆ CHCIAŁ.</a:t>
            </a:r>
            <a:endParaRPr lang="pl-PL" sz="8000" b="1" dirty="0"/>
          </a:p>
        </p:txBody>
      </p:sp>
    </p:spTree>
    <p:extLst>
      <p:ext uri="{BB962C8B-B14F-4D97-AF65-F5344CB8AC3E}">
        <p14:creationId xmlns:p14="http://schemas.microsoft.com/office/powerpoint/2010/main" val="1131564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3200" y="177800"/>
            <a:ext cx="117729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0" b="1" dirty="0" smtClean="0"/>
              <a:t>Ref. NIECHAJ SŁAWIĄ CIĘ NARODY, NIECHAJ SŁAWIĄ CIĘ NARODY WSZYSTKIE.</a:t>
            </a:r>
            <a:endParaRPr lang="pl-PL" sz="8000" b="1" dirty="0"/>
          </a:p>
        </p:txBody>
      </p:sp>
    </p:spTree>
    <p:extLst>
      <p:ext uri="{BB962C8B-B14F-4D97-AF65-F5344CB8AC3E}">
        <p14:creationId xmlns:p14="http://schemas.microsoft.com/office/powerpoint/2010/main" val="37867359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7000" y="0"/>
            <a:ext cx="12065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0" b="1" dirty="0" smtClean="0"/>
              <a:t>6. TY, CO JAK PELIKAN, KRWIĄ SWĄ KARMISZ LUD, </a:t>
            </a:r>
            <a:br>
              <a:rPr lang="pl-PL" sz="8000" b="1" dirty="0" smtClean="0"/>
            </a:br>
            <a:r>
              <a:rPr lang="pl-PL" sz="8000" b="1" dirty="0" smtClean="0"/>
              <a:t>PRZYWRÓĆ MI NIEWINNOŚĆ, ODDAL GRZECHÓW BRUD.</a:t>
            </a:r>
            <a:endParaRPr lang="pl-PL" sz="8000" b="1" dirty="0"/>
          </a:p>
        </p:txBody>
      </p:sp>
    </p:spTree>
    <p:extLst>
      <p:ext uri="{BB962C8B-B14F-4D97-AF65-F5344CB8AC3E}">
        <p14:creationId xmlns:p14="http://schemas.microsoft.com/office/powerpoint/2010/main" val="26525852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7000" y="0"/>
            <a:ext cx="12065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0" b="1" dirty="0" smtClean="0"/>
              <a:t>OCZYŚĆ MNIE KRWIĄ SWOJĄ, KTÓRA WSZYSTKICH NAS </a:t>
            </a:r>
            <a:br>
              <a:rPr lang="pl-PL" sz="8000" b="1" dirty="0" smtClean="0"/>
            </a:br>
            <a:r>
              <a:rPr lang="pl-PL" sz="8000" b="1" dirty="0" smtClean="0"/>
              <a:t>JEDNĄ KROPLĄ MOŻE OBMYĆ Z WIN I ZMAZ.</a:t>
            </a:r>
            <a:endParaRPr lang="pl-PL" sz="8000" b="1" dirty="0"/>
          </a:p>
        </p:txBody>
      </p:sp>
    </p:spTree>
    <p:extLst>
      <p:ext uri="{BB962C8B-B14F-4D97-AF65-F5344CB8AC3E}">
        <p14:creationId xmlns:p14="http://schemas.microsoft.com/office/powerpoint/2010/main" val="19038783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7000" y="0"/>
            <a:ext cx="12065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0" b="1" dirty="0" smtClean="0"/>
              <a:t>7. POD ZASŁONĄ TERAZ, JEZU, WIDZĘ CIĘ, </a:t>
            </a:r>
            <a:br>
              <a:rPr lang="pl-PL" sz="8000" b="1" dirty="0" smtClean="0"/>
            </a:br>
            <a:r>
              <a:rPr lang="pl-PL" sz="8000" b="1" dirty="0" smtClean="0"/>
              <a:t>NIECH PRAGNIENIE SERCA KIEDYŚ SPEŁNI SIŚ,</a:t>
            </a:r>
            <a:endParaRPr lang="pl-PL" sz="8000" b="1" dirty="0"/>
          </a:p>
        </p:txBody>
      </p:sp>
    </p:spTree>
    <p:extLst>
      <p:ext uri="{BB962C8B-B14F-4D97-AF65-F5344CB8AC3E}">
        <p14:creationId xmlns:p14="http://schemas.microsoft.com/office/powerpoint/2010/main" val="31910398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7000" y="0"/>
            <a:ext cx="12065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0" b="1" dirty="0" smtClean="0"/>
              <a:t>BYM OBLICZE TWOJE TAM OGLĄDAĆ MÓGŁ, </a:t>
            </a:r>
            <a:br>
              <a:rPr lang="pl-PL" sz="8000" b="1" dirty="0" smtClean="0"/>
            </a:br>
            <a:r>
              <a:rPr lang="pl-PL" sz="8000" b="1" dirty="0" smtClean="0"/>
              <a:t>GDZIE WYBRANYM MIEJSCE PRZYGOTOWAŁ BÓG.</a:t>
            </a:r>
            <a:endParaRPr lang="pl-PL" sz="8000" b="1" dirty="0"/>
          </a:p>
        </p:txBody>
      </p:sp>
    </p:spTree>
    <p:extLst>
      <p:ext uri="{BB962C8B-B14F-4D97-AF65-F5344CB8AC3E}">
        <p14:creationId xmlns:p14="http://schemas.microsoft.com/office/powerpoint/2010/main" val="356893032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937635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11211"/>
            <a:ext cx="12591535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0" b="1" dirty="0" smtClean="0">
                <a:effectLst/>
              </a:rPr>
              <a:t>1. PAN KIEDYŚ STANĄŁ NAD BRZEGIEM, SZUKAŁ LUDZI GOTOWYCH PÓJŚĆ ZA NIM; </a:t>
            </a:r>
            <a:br>
              <a:rPr lang="pl-PL" sz="8000" b="1" dirty="0" smtClean="0">
                <a:effectLst/>
              </a:rPr>
            </a:br>
            <a:r>
              <a:rPr lang="pl-PL" sz="8000" b="1" dirty="0" smtClean="0">
                <a:effectLst/>
              </a:rPr>
              <a:t>BY ŁOWIĆ SERCA SŁÓW BOŻYCH PRAWDĄ. </a:t>
            </a:r>
            <a:endParaRPr lang="pl-PL" sz="8000" b="1" dirty="0"/>
          </a:p>
        </p:txBody>
      </p:sp>
    </p:spTree>
    <p:extLst>
      <p:ext uri="{BB962C8B-B14F-4D97-AF65-F5344CB8AC3E}">
        <p14:creationId xmlns:p14="http://schemas.microsoft.com/office/powerpoint/2010/main" val="85572254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11211"/>
            <a:ext cx="1259153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0" b="1" dirty="0" smtClean="0">
                <a:effectLst/>
              </a:rPr>
              <a:t>Ref.: O PANIE, TO TY NA MNIE SPOJRZAŁEŚ, </a:t>
            </a:r>
            <a:br>
              <a:rPr lang="pl-PL" sz="8000" b="1" dirty="0" smtClean="0">
                <a:effectLst/>
              </a:rPr>
            </a:br>
            <a:r>
              <a:rPr lang="pl-PL" sz="8000" b="1" dirty="0" smtClean="0">
                <a:effectLst/>
              </a:rPr>
              <a:t>TWOJE USTA DZIŚ WYRZEKŁY ME IMIĘ. </a:t>
            </a:r>
            <a:endParaRPr lang="pl-PL" sz="8000" b="1" dirty="0"/>
          </a:p>
        </p:txBody>
      </p:sp>
    </p:spTree>
    <p:extLst>
      <p:ext uri="{BB962C8B-B14F-4D97-AF65-F5344CB8AC3E}">
        <p14:creationId xmlns:p14="http://schemas.microsoft.com/office/powerpoint/2010/main" val="425936206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11211"/>
            <a:ext cx="1259153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0" b="1" dirty="0" smtClean="0">
                <a:effectLst/>
              </a:rPr>
              <a:t>SWOJĄ BARKĘ POZOSTAWIAM NA BRZEGU, </a:t>
            </a:r>
            <a:br>
              <a:rPr lang="pl-PL" sz="8000" b="1" dirty="0" smtClean="0">
                <a:effectLst/>
              </a:rPr>
            </a:br>
            <a:r>
              <a:rPr lang="pl-PL" sz="8000" b="1" dirty="0" smtClean="0">
                <a:effectLst/>
              </a:rPr>
              <a:t>RAZEM Z TOBĄ NOWY ZACZNĘ DZIŚ ŁÓW.</a:t>
            </a:r>
            <a:endParaRPr lang="pl-PL" sz="8000" b="1" dirty="0"/>
          </a:p>
        </p:txBody>
      </p:sp>
    </p:spTree>
    <p:extLst>
      <p:ext uri="{BB962C8B-B14F-4D97-AF65-F5344CB8AC3E}">
        <p14:creationId xmlns:p14="http://schemas.microsoft.com/office/powerpoint/2010/main" val="10485955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11211"/>
            <a:ext cx="12591535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0" b="1" dirty="0" smtClean="0">
                <a:effectLst/>
              </a:rPr>
              <a:t>2. JESTEM UBOGIM CZŁOWIEKIEM,  MOIM SKARBEM SĄ RĘCE GOTOWE </a:t>
            </a:r>
            <a:br>
              <a:rPr lang="pl-PL" sz="8000" b="1" dirty="0" smtClean="0">
                <a:effectLst/>
              </a:rPr>
            </a:br>
            <a:r>
              <a:rPr lang="pl-PL" sz="8000" b="1" dirty="0" smtClean="0">
                <a:effectLst/>
              </a:rPr>
              <a:t>DO PRACY Z TOBĄ I CZYSTE SERCE. </a:t>
            </a:r>
            <a:endParaRPr lang="pl-PL" sz="8000" b="1" dirty="0"/>
          </a:p>
        </p:txBody>
      </p:sp>
    </p:spTree>
    <p:extLst>
      <p:ext uri="{BB962C8B-B14F-4D97-AF65-F5344CB8AC3E}">
        <p14:creationId xmlns:p14="http://schemas.microsoft.com/office/powerpoint/2010/main" val="9892063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11211"/>
            <a:ext cx="1259153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0" b="1" dirty="0" smtClean="0">
                <a:effectLst/>
              </a:rPr>
              <a:t>Ref.: O PANIE, TO TY NA MNIE SPOJRZAŁEŚ, </a:t>
            </a:r>
            <a:br>
              <a:rPr lang="pl-PL" sz="8000" b="1" dirty="0" smtClean="0">
                <a:effectLst/>
              </a:rPr>
            </a:br>
            <a:r>
              <a:rPr lang="pl-PL" sz="8000" b="1" dirty="0" smtClean="0">
                <a:effectLst/>
              </a:rPr>
              <a:t>TWOJE USTA DZIŚ WYRZEKŁY ME IMIĘ. </a:t>
            </a:r>
            <a:endParaRPr lang="pl-PL" sz="8000" b="1" dirty="0"/>
          </a:p>
        </p:txBody>
      </p:sp>
    </p:spTree>
    <p:extLst>
      <p:ext uri="{BB962C8B-B14F-4D97-AF65-F5344CB8AC3E}">
        <p14:creationId xmlns:p14="http://schemas.microsoft.com/office/powerpoint/2010/main" val="1740143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-139700"/>
            <a:ext cx="12319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0" b="1" dirty="0" smtClean="0"/>
              <a:t>2. NIECH ŚWIAT CAŁY POZNA </a:t>
            </a:r>
            <a:r>
              <a:rPr lang="pl-PL" sz="8000" b="1" smtClean="0"/>
              <a:t>WRESZCIE - </a:t>
            </a:r>
            <a:r>
              <a:rPr lang="pl-PL" sz="8000" b="1" dirty="0" smtClean="0"/>
              <a:t>CIEBIE, PANIE, TWOJE DROGI. NIECHAJ PRZYJMĄ TWE ZBAWIENIE WSZYSCY LUDZIE I NARODY.</a:t>
            </a:r>
            <a:endParaRPr lang="pl-PL" sz="8000" b="1" dirty="0"/>
          </a:p>
        </p:txBody>
      </p:sp>
    </p:spTree>
    <p:extLst>
      <p:ext uri="{BB962C8B-B14F-4D97-AF65-F5344CB8AC3E}">
        <p14:creationId xmlns:p14="http://schemas.microsoft.com/office/powerpoint/2010/main" val="54609448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11211"/>
            <a:ext cx="1259153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0" b="1" dirty="0" smtClean="0">
                <a:effectLst/>
              </a:rPr>
              <a:t>SWOJĄ BARKĘ POZOSTAWIAM NA BRZEGU, </a:t>
            </a:r>
            <a:br>
              <a:rPr lang="pl-PL" sz="8000" b="1" dirty="0" smtClean="0">
                <a:effectLst/>
              </a:rPr>
            </a:br>
            <a:r>
              <a:rPr lang="pl-PL" sz="8000" b="1" dirty="0" smtClean="0">
                <a:effectLst/>
              </a:rPr>
              <a:t>RAZEM Z TOBĄ NOWY ZACZNĘ DZIŚ ŁÓW.</a:t>
            </a:r>
            <a:endParaRPr lang="pl-PL" sz="8000" b="1" dirty="0"/>
          </a:p>
        </p:txBody>
      </p:sp>
    </p:spTree>
    <p:extLst>
      <p:ext uri="{BB962C8B-B14F-4D97-AF65-F5344CB8AC3E}">
        <p14:creationId xmlns:p14="http://schemas.microsoft.com/office/powerpoint/2010/main" val="164876982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11211"/>
            <a:ext cx="12591535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0" b="1" dirty="0" smtClean="0">
                <a:effectLst/>
              </a:rPr>
              <a:t>3. TY, POTRZEBUJESZ MYCH DŁONI, MEGO SERCA MŁODEGO ZAPAŁEM </a:t>
            </a:r>
            <a:br>
              <a:rPr lang="pl-PL" sz="8000" b="1" dirty="0" smtClean="0">
                <a:effectLst/>
              </a:rPr>
            </a:br>
            <a:r>
              <a:rPr lang="pl-PL" sz="8000" b="1" dirty="0" smtClean="0">
                <a:effectLst/>
              </a:rPr>
              <a:t>MYCH KROPLI POTU I SAMOTNOŚCI. </a:t>
            </a:r>
            <a:endParaRPr lang="pl-PL" sz="8000" b="1" dirty="0"/>
          </a:p>
        </p:txBody>
      </p:sp>
    </p:spTree>
    <p:extLst>
      <p:ext uri="{BB962C8B-B14F-4D97-AF65-F5344CB8AC3E}">
        <p14:creationId xmlns:p14="http://schemas.microsoft.com/office/powerpoint/2010/main" val="385437972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11211"/>
            <a:ext cx="1259153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0" b="1" dirty="0" smtClean="0">
                <a:effectLst/>
              </a:rPr>
              <a:t>Ref.: O PANIE, TO TY NA MNIE SPOJRZAŁEŚ, </a:t>
            </a:r>
            <a:br>
              <a:rPr lang="pl-PL" sz="8000" b="1" dirty="0" smtClean="0">
                <a:effectLst/>
              </a:rPr>
            </a:br>
            <a:r>
              <a:rPr lang="pl-PL" sz="8000" b="1" dirty="0" smtClean="0">
                <a:effectLst/>
              </a:rPr>
              <a:t>TWOJE USTA DZIŚ WYRZEKŁY ME IMIĘ. </a:t>
            </a:r>
            <a:endParaRPr lang="pl-PL" sz="8000" b="1" dirty="0"/>
          </a:p>
        </p:txBody>
      </p:sp>
    </p:spTree>
    <p:extLst>
      <p:ext uri="{BB962C8B-B14F-4D97-AF65-F5344CB8AC3E}">
        <p14:creationId xmlns:p14="http://schemas.microsoft.com/office/powerpoint/2010/main" val="265833514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11211"/>
            <a:ext cx="1259153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0" b="1" dirty="0" smtClean="0">
                <a:effectLst/>
              </a:rPr>
              <a:t>SWOJĄ BARKĘ POZOSTAWIAM NA BRZEGU, </a:t>
            </a:r>
            <a:br>
              <a:rPr lang="pl-PL" sz="8000" b="1" dirty="0" smtClean="0">
                <a:effectLst/>
              </a:rPr>
            </a:br>
            <a:r>
              <a:rPr lang="pl-PL" sz="8000" b="1" dirty="0" smtClean="0">
                <a:effectLst/>
              </a:rPr>
              <a:t>RAZEM Z TOBĄ NOWY ZACZNĘ DZIŚ ŁÓW.</a:t>
            </a:r>
            <a:endParaRPr lang="pl-PL" sz="8000" b="1" dirty="0"/>
          </a:p>
        </p:txBody>
      </p:sp>
    </p:spTree>
    <p:extLst>
      <p:ext uri="{BB962C8B-B14F-4D97-AF65-F5344CB8AC3E}">
        <p14:creationId xmlns:p14="http://schemas.microsoft.com/office/powerpoint/2010/main" val="32940963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11211"/>
            <a:ext cx="12591535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0" b="1" dirty="0" smtClean="0">
                <a:effectLst/>
              </a:rPr>
              <a:t>4. DZIŚ WYPŁYNIEMY JUŻ RAZEM, ŁOWIĆ SERCA NA MORZACH DUSZ LUDZKICH </a:t>
            </a:r>
            <a:br>
              <a:rPr lang="pl-PL" sz="8000" b="1" dirty="0" smtClean="0">
                <a:effectLst/>
              </a:rPr>
            </a:br>
            <a:r>
              <a:rPr lang="pl-PL" sz="8000" b="1" dirty="0" smtClean="0">
                <a:effectLst/>
              </a:rPr>
              <a:t>TWEJ PRAWDY SIECIĄ I SŁOWEM ŻYCIA. </a:t>
            </a:r>
            <a:endParaRPr lang="pl-PL" sz="8000" b="1" dirty="0"/>
          </a:p>
        </p:txBody>
      </p:sp>
    </p:spTree>
    <p:extLst>
      <p:ext uri="{BB962C8B-B14F-4D97-AF65-F5344CB8AC3E}">
        <p14:creationId xmlns:p14="http://schemas.microsoft.com/office/powerpoint/2010/main" val="373051069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11211"/>
            <a:ext cx="1259153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0" b="1" dirty="0" smtClean="0">
                <a:effectLst/>
              </a:rPr>
              <a:t>Ref.: O PANIE, TO TY NA MNIE SPOJRZAŁEŚ, </a:t>
            </a:r>
            <a:br>
              <a:rPr lang="pl-PL" sz="8000" b="1" dirty="0" smtClean="0">
                <a:effectLst/>
              </a:rPr>
            </a:br>
            <a:r>
              <a:rPr lang="pl-PL" sz="8000" b="1" dirty="0" smtClean="0">
                <a:effectLst/>
              </a:rPr>
              <a:t>TWOJE USTA DZIŚ WYRZEKŁY ME IMIĘ. </a:t>
            </a:r>
            <a:endParaRPr lang="pl-PL" sz="8000" b="1" dirty="0"/>
          </a:p>
        </p:txBody>
      </p:sp>
    </p:spTree>
    <p:extLst>
      <p:ext uri="{BB962C8B-B14F-4D97-AF65-F5344CB8AC3E}">
        <p14:creationId xmlns:p14="http://schemas.microsoft.com/office/powerpoint/2010/main" val="224610724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11211"/>
            <a:ext cx="1259153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0" b="1" dirty="0" smtClean="0">
                <a:effectLst/>
              </a:rPr>
              <a:t>SWOJĄ BARKĘ POZOSTAWIAM NA BRZEGU, </a:t>
            </a:r>
            <a:br>
              <a:rPr lang="pl-PL" sz="8000" b="1" dirty="0" smtClean="0">
                <a:effectLst/>
              </a:rPr>
            </a:br>
            <a:r>
              <a:rPr lang="pl-PL" sz="8000" b="1" dirty="0" smtClean="0">
                <a:effectLst/>
              </a:rPr>
              <a:t>RAZEM Z TOBĄ NOWY ZACZNĘ DZIŚ ŁÓW.</a:t>
            </a:r>
            <a:endParaRPr lang="pl-PL" sz="8000" b="1" dirty="0"/>
          </a:p>
        </p:txBody>
      </p:sp>
    </p:spTree>
    <p:extLst>
      <p:ext uri="{BB962C8B-B14F-4D97-AF65-F5344CB8AC3E}">
        <p14:creationId xmlns:p14="http://schemas.microsoft.com/office/powerpoint/2010/main" val="22142311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568057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" y="0"/>
            <a:ext cx="119761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0" b="1" dirty="0" smtClean="0">
                <a:effectLst/>
              </a:rPr>
              <a:t>1. MY CHCEMY BOGA, PANNO ŚWIĘTA,</a:t>
            </a:r>
            <a:br>
              <a:rPr lang="pl-PL" sz="8000" b="1" dirty="0" smtClean="0">
                <a:effectLst/>
              </a:rPr>
            </a:br>
            <a:r>
              <a:rPr lang="pl-PL" sz="8000" b="1" dirty="0" smtClean="0">
                <a:effectLst/>
              </a:rPr>
              <a:t>O, USŁYSZ NASZYCH WOŁAŃ GŁOS!</a:t>
            </a:r>
          </a:p>
        </p:txBody>
      </p:sp>
    </p:spTree>
    <p:extLst>
      <p:ext uri="{BB962C8B-B14F-4D97-AF65-F5344CB8AC3E}">
        <p14:creationId xmlns:p14="http://schemas.microsoft.com/office/powerpoint/2010/main" val="40310839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" y="0"/>
            <a:ext cx="119761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0" b="1" dirty="0" smtClean="0">
                <a:effectLst/>
              </a:rPr>
              <a:t>MIŁOŚCI BOŻEJ DŹWIGAĆ PĘTA,</a:t>
            </a:r>
            <a:br>
              <a:rPr lang="pl-PL" sz="8000" b="1" dirty="0" smtClean="0">
                <a:effectLst/>
              </a:rPr>
            </a:br>
            <a:r>
              <a:rPr lang="pl-PL" sz="8000" b="1" dirty="0" smtClean="0">
                <a:effectLst/>
              </a:rPr>
              <a:t>TO NASZA CHLUBA, TO NASZ LOS.</a:t>
            </a:r>
          </a:p>
        </p:txBody>
      </p:sp>
    </p:spTree>
    <p:extLst>
      <p:ext uri="{BB962C8B-B14F-4D97-AF65-F5344CB8AC3E}">
        <p14:creationId xmlns:p14="http://schemas.microsoft.com/office/powerpoint/2010/main" val="2439946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3200" y="177800"/>
            <a:ext cx="117729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0" b="1" dirty="0" smtClean="0"/>
              <a:t>Ref. NIECHAJ SŁAWIĄ CIĘ NARODY, NIECHAJ SŁAWIĄ CIĘ NARODY WSZYSTKIE.</a:t>
            </a:r>
            <a:endParaRPr lang="pl-PL" sz="8000" b="1" dirty="0"/>
          </a:p>
        </p:txBody>
      </p:sp>
    </p:spTree>
    <p:extLst>
      <p:ext uri="{BB962C8B-B14F-4D97-AF65-F5344CB8AC3E}">
        <p14:creationId xmlns:p14="http://schemas.microsoft.com/office/powerpoint/2010/main" val="187948923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-203200"/>
            <a:ext cx="124587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0" b="1" dirty="0" smtClean="0">
                <a:effectLst/>
              </a:rPr>
              <a:t>Ref: BŁOGOSŁAW, SŁODKA PANI, BŁOGOSŁAW WSZELKI STAN! MY CHCEMY BOGA, MY, PODDANI. ON NASZYM KRÓLEM, ON NASZ PAN!</a:t>
            </a:r>
          </a:p>
        </p:txBody>
      </p:sp>
    </p:spTree>
    <p:extLst>
      <p:ext uri="{BB962C8B-B14F-4D97-AF65-F5344CB8AC3E}">
        <p14:creationId xmlns:p14="http://schemas.microsoft.com/office/powerpoint/2010/main" val="170210751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" y="0"/>
            <a:ext cx="119761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0" b="1" dirty="0" smtClean="0">
                <a:effectLst/>
              </a:rPr>
              <a:t>2. MY CHCEMY BOGA W RODZIN KOLE, </a:t>
            </a:r>
            <a:br>
              <a:rPr lang="pl-PL" sz="8000" b="1" dirty="0" smtClean="0">
                <a:effectLst/>
              </a:rPr>
            </a:br>
            <a:r>
              <a:rPr lang="pl-PL" sz="8000" b="1" dirty="0" smtClean="0">
                <a:effectLst/>
              </a:rPr>
              <a:t>W TROSKACH RODZICÓW, W DZIATEK SNACH.</a:t>
            </a:r>
          </a:p>
        </p:txBody>
      </p:sp>
    </p:spTree>
    <p:extLst>
      <p:ext uri="{BB962C8B-B14F-4D97-AF65-F5344CB8AC3E}">
        <p14:creationId xmlns:p14="http://schemas.microsoft.com/office/powerpoint/2010/main" val="378250771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" y="0"/>
            <a:ext cx="119761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0" b="1" dirty="0" smtClean="0">
                <a:effectLst/>
              </a:rPr>
              <a:t>MY CHCEMY BOGA W KSIĄŻCE, W SZKOLE,</a:t>
            </a:r>
            <a:br>
              <a:rPr lang="pl-PL" sz="8000" b="1" dirty="0" smtClean="0">
                <a:effectLst/>
              </a:rPr>
            </a:br>
            <a:r>
              <a:rPr lang="pl-PL" sz="8000" b="1" dirty="0" smtClean="0">
                <a:effectLst/>
              </a:rPr>
              <a:t>W GODZINACH WYTCHNIEŃ W PRACY DNIACH.</a:t>
            </a:r>
          </a:p>
        </p:txBody>
      </p:sp>
    </p:spTree>
    <p:extLst>
      <p:ext uri="{BB962C8B-B14F-4D97-AF65-F5344CB8AC3E}">
        <p14:creationId xmlns:p14="http://schemas.microsoft.com/office/powerpoint/2010/main" val="237521647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-203200"/>
            <a:ext cx="124587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0" b="1" dirty="0" smtClean="0">
                <a:effectLst/>
              </a:rPr>
              <a:t>Ref: BŁOGOSŁAW, SŁODKA PANI, BŁOGOSŁAW WSZELKI STAN! MY CHCEMY BOGA, MY, PODDANI. ON NASZYM KRÓLEM, ON NASZ PAN!</a:t>
            </a:r>
          </a:p>
        </p:txBody>
      </p:sp>
    </p:spTree>
    <p:extLst>
      <p:ext uri="{BB962C8B-B14F-4D97-AF65-F5344CB8AC3E}">
        <p14:creationId xmlns:p14="http://schemas.microsoft.com/office/powerpoint/2010/main" val="382939309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" y="0"/>
            <a:ext cx="119761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0" b="1" dirty="0" smtClean="0">
                <a:effectLst/>
              </a:rPr>
              <a:t>3. MY CHCEMY BOGA W NASZYM KRAJU,</a:t>
            </a:r>
            <a:br>
              <a:rPr lang="pl-PL" sz="8000" b="1" dirty="0" smtClean="0">
                <a:effectLst/>
              </a:rPr>
            </a:br>
            <a:r>
              <a:rPr lang="pl-PL" sz="8000" b="1" dirty="0" smtClean="0">
                <a:effectLst/>
              </a:rPr>
              <a:t>WŚRÓD STARODAWNYCH POLSKICH STRZECH.</a:t>
            </a:r>
          </a:p>
        </p:txBody>
      </p:sp>
    </p:spTree>
    <p:extLst>
      <p:ext uri="{BB962C8B-B14F-4D97-AF65-F5344CB8AC3E}">
        <p14:creationId xmlns:p14="http://schemas.microsoft.com/office/powerpoint/2010/main" val="289180640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" y="0"/>
            <a:ext cx="119761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0" b="1" dirty="0" smtClean="0">
                <a:effectLst/>
              </a:rPr>
              <a:t>W POLSKIM JĘZYKU I ZWYCZAJU,</a:t>
            </a:r>
            <a:br>
              <a:rPr lang="pl-PL" sz="8000" b="1" dirty="0" smtClean="0">
                <a:effectLst/>
              </a:rPr>
            </a:br>
            <a:r>
              <a:rPr lang="pl-PL" sz="8000" b="1" dirty="0" smtClean="0">
                <a:effectLst/>
              </a:rPr>
              <a:t>NIECH BOGA WIELBI CHROBRY, LECH.</a:t>
            </a:r>
          </a:p>
        </p:txBody>
      </p:sp>
    </p:spTree>
    <p:extLst>
      <p:ext uri="{BB962C8B-B14F-4D97-AF65-F5344CB8AC3E}">
        <p14:creationId xmlns:p14="http://schemas.microsoft.com/office/powerpoint/2010/main" val="307074136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-203200"/>
            <a:ext cx="124587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0" b="1" dirty="0" smtClean="0">
                <a:effectLst/>
              </a:rPr>
              <a:t>Ref: BŁOGOSŁAW, SŁODKA PANI, BŁOGOSŁAW WSZELKI STAN! MY CHCEMY BOGA, MY, PODDANI. ON NASZYM KRÓLEM, ON NASZ PAN!</a:t>
            </a:r>
          </a:p>
        </p:txBody>
      </p:sp>
    </p:spTree>
    <p:extLst>
      <p:ext uri="{BB962C8B-B14F-4D97-AF65-F5344CB8AC3E}">
        <p14:creationId xmlns:p14="http://schemas.microsoft.com/office/powerpoint/2010/main" val="110671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-139700"/>
            <a:ext cx="12319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0" b="1" dirty="0" smtClean="0"/>
              <a:t>3. NIECHAJ RADOŚĆ ZAPANUJE POŚRÓD LUDÓW CAŁEJ ZIEMI, ŻEŚ TY, PANIE SPRAWIEDLIWY, RZĄDZISZ I KIERUJESZ NIMI.</a:t>
            </a:r>
            <a:endParaRPr lang="pl-PL" sz="8000" b="1" dirty="0"/>
          </a:p>
        </p:txBody>
      </p:sp>
    </p:spTree>
    <p:extLst>
      <p:ext uri="{BB962C8B-B14F-4D97-AF65-F5344CB8AC3E}">
        <p14:creationId xmlns:p14="http://schemas.microsoft.com/office/powerpoint/2010/main" val="3766857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3200" y="177800"/>
            <a:ext cx="117729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0" b="1" dirty="0" smtClean="0"/>
              <a:t>Ref. NIECHAJ SŁAWIĄ CIĘ NARODY, NIECHAJ SŁAWIĄ CIĘ NARODY WSZYSTKIE.</a:t>
            </a:r>
            <a:endParaRPr lang="pl-PL" sz="8000" b="1" dirty="0"/>
          </a:p>
        </p:txBody>
      </p:sp>
    </p:spTree>
    <p:extLst>
      <p:ext uri="{BB962C8B-B14F-4D97-AF65-F5344CB8AC3E}">
        <p14:creationId xmlns:p14="http://schemas.microsoft.com/office/powerpoint/2010/main" val="2806154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-139700"/>
            <a:ext cx="123190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7200" b="1" dirty="0" smtClean="0"/>
              <a:t>4. ZIEMIA PLONY JUŻ WYDAŁA, BÓG NAM DAŁ BŁOGOSŁAWIEŃSTWO.</a:t>
            </a:r>
            <a:br>
              <a:rPr lang="pl-PL" sz="7200" b="1" dirty="0" smtClean="0"/>
            </a:br>
            <a:r>
              <a:rPr lang="pl-PL" sz="7200" b="1" dirty="0" smtClean="0"/>
              <a:t>NIECH ROZBRZMIEWA JEGO CHWAŁA W KAŻDYM CZASIE, W KAŻDYM MIEJSCU.</a:t>
            </a:r>
            <a:endParaRPr lang="pl-PL" sz="7200" b="1" dirty="0"/>
          </a:p>
        </p:txBody>
      </p:sp>
    </p:spTree>
    <p:extLst>
      <p:ext uri="{BB962C8B-B14F-4D97-AF65-F5344CB8AC3E}">
        <p14:creationId xmlns:p14="http://schemas.microsoft.com/office/powerpoint/2010/main" val="2988256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3200" y="177800"/>
            <a:ext cx="117729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0" b="1" dirty="0" smtClean="0"/>
              <a:t>Ref. NIECHAJ SŁAWIĄ CIĘ NARODY, NIECHAJ SŁAWIĄ CIĘ NARODY WSZYSTKIE.</a:t>
            </a:r>
            <a:endParaRPr lang="pl-PL" sz="8000" b="1" dirty="0"/>
          </a:p>
        </p:txBody>
      </p:sp>
    </p:spTree>
    <p:extLst>
      <p:ext uri="{BB962C8B-B14F-4D97-AF65-F5344CB8AC3E}">
        <p14:creationId xmlns:p14="http://schemas.microsoft.com/office/powerpoint/2010/main" val="67944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633</Words>
  <Application>Microsoft Office PowerPoint</Application>
  <PresentationFormat>Widescreen</PresentationFormat>
  <Paragraphs>55</Paragraphs>
  <Slides>56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1" baseType="lpstr">
      <vt:lpstr>Arial</vt:lpstr>
      <vt:lpstr>Calibri</vt:lpstr>
      <vt:lpstr>Calibri Light</vt:lpstr>
      <vt:lpstr>Courier New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Karol</dc:creator>
  <cp:lastModifiedBy>Karol</cp:lastModifiedBy>
  <cp:revision>5</cp:revision>
  <dcterms:created xsi:type="dcterms:W3CDTF">2015-12-27T20:52:37Z</dcterms:created>
  <dcterms:modified xsi:type="dcterms:W3CDTF">2016-02-07T09:29:44Z</dcterms:modified>
</cp:coreProperties>
</file>